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780" y="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400" y="4685182"/>
            <a:ext cx="4953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об условиях и порядке получения государственной социальной помощи на условиях заключения социального контракта можно получить в комплексном центре социального обслуживания населения по адресу: г. Орск, ул. Чернышева, 18,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 (часы приема: понедельник-четверг с 8.00 до 17.00, обеденный перерыв с 13.12 до 14.00; пятница с 8.00 до 16.00, обеденный перерыв с 13.12 до 14.00), телефон: 25-37-45.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10526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-10515 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499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47-1</cp:lastModifiedBy>
  <cp:revision>26</cp:revision>
  <cp:lastPrinted>2021-01-27T06:04:25Z</cp:lastPrinted>
  <dcterms:created xsi:type="dcterms:W3CDTF">2021-01-11T17:25:42Z</dcterms:created>
  <dcterms:modified xsi:type="dcterms:W3CDTF">2021-02-11T06:50:16Z</dcterms:modified>
</cp:coreProperties>
</file>